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5143500"/>
  <p:notesSz cx="6858000" cy="9144000"/>
  <p:embeddedFontLst>
    <p:embeddedFont>
      <p:font typeface="SimSun" panose="02010600030101010101" pitchFamily="2" charset="-122"/>
      <p:regular r:id="rId31"/>
    </p:embeddedFont>
    <p:embeddedFont>
      <p:font typeface="Pacifico" panose="00000500000000000000"/>
      <p:regular r:id="rId32"/>
    </p:embeddedFont>
    <p:embeddedFont>
      <p:font typeface="Arial Black" panose="020B0A04020102020204" charset="0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A3312C-ECB2-43C6-BC20-BC396D028C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00026cd6d_0_10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00026cd6d_0_10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00026cd6d_0_10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00026cd6d_0_1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00026cd6d_0_10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00026cd6d_0_10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00026cd6d_0_10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00026cd6d_0_1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00026cd6d_0_1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00026cd6d_0_1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00026cd6d_0_10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00026cd6d_0_10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00026cd6d_0_11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00026cd6d_0_11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00026cd6d_0_11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00026cd6d_0_11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00026cd6d_0_1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00026cd6d_0_1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00026cd6d_0_11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00026cd6d_0_11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00026cd6d_0_3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00026cd6d_0_3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00026cd6d_0_11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00026cd6d_0_11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0026cd6d_0_11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00026cd6d_0_11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00026cd6d_0_11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00026cd6d_0_11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9ba7a71b0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9ba7a71b0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00026cd6d_0_11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00026cd6d_0_1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00026cd6d_0_10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00026cd6d_0_10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00026cd6d_0_10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00026cd6d_0_10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00026cd6d_0_10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00026cd6d_0_10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9ba7a71b0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9ba7a71b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026cd6d_0_11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026cd6d_0_11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00026cd6d_0_11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00026cd6d_0_11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00026cd6d_0_11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00026cd6d_0_11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8"/>
            <a:ext cx="9155113" cy="515064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47813" y="1276350"/>
            <a:ext cx="6908800" cy="8120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195513"/>
            <a:ext cx="6913562" cy="131445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2875"/>
            <a:ext cx="2057400" cy="4452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2875"/>
            <a:ext cx="6019800" cy="4452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81063"/>
            <a:ext cx="4038600" cy="371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1063"/>
            <a:ext cx="4038600" cy="371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image" Target="../media/image2.jpeg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881063"/>
            <a:ext cx="8229600" cy="37147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257175" indent="-257175" algn="l" rtl="0" fontAlgn="base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rtl="0" fontAlgn="base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15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photo_2023-04-01_01-12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9144000" cy="5142865"/>
          </a:xfrm>
          <a:prstGeom prst="rect">
            <a:avLst/>
          </a:prstGeom>
        </p:spPr>
      </p:pic>
      <p:sp>
        <p:nvSpPr>
          <p:cNvPr id="54" name="Google Shape;54;p13"/>
          <p:cNvSpPr txBox="1"/>
          <p:nvPr>
            <p:ph type="ctrTitle"/>
          </p:nvPr>
        </p:nvSpPr>
        <p:spPr>
          <a:xfrm>
            <a:off x="1852295" y="1179830"/>
            <a:ext cx="5614670" cy="108585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gradFill>
                  <a:gsLst>
                    <a:gs pos="0">
                      <a:srgbClr val="FECF4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25400" stA="52000" endA="300" endPos="45000" dist="25400" dir="5400000" sy="-100000" algn="bl" rotWithShape="0"/>
                </a:effectLst>
              </a:rPr>
              <a:t>Parking Management &amp; </a:t>
            </a:r>
            <a:br>
              <a:rPr lang="en-GB" sz="3200" b="1">
                <a:gradFill>
                  <a:gsLst>
                    <a:gs pos="0">
                      <a:srgbClr val="FECF4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25400" stA="52000" endA="300" endPos="45000" dist="25400" dir="5400000" sy="-100000" algn="bl" rotWithShape="0"/>
                </a:effectLst>
              </a:rPr>
            </a:br>
            <a:r>
              <a:rPr lang="en-GB" sz="3200" b="1">
                <a:gradFill>
                  <a:gsLst>
                    <a:gs pos="0">
                      <a:srgbClr val="FECF4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25400" stA="52000" endA="300" endPos="45000" dist="25400" dir="5400000" sy="-100000" algn="bl" rotWithShape="0"/>
                </a:effectLst>
              </a:rPr>
              <a:t>Security System</a:t>
            </a:r>
            <a:endParaRPr lang="en-GB" sz="3200" b="1">
              <a:gradFill>
                <a:gsLst>
                  <a:gs pos="0">
                    <a:srgbClr val="FECF40"/>
                  </a:gs>
                  <a:gs pos="100000">
                    <a:srgbClr val="FFFF00"/>
                  </a:gs>
                </a:gsLst>
                <a:lin ang="5400000" scaled="0"/>
              </a:gra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25400" stA="52000" endA="300" endPos="45000" dist="25400" dir="5400000" sy="-100000" algn="bl" rotWithShape="0"/>
              </a:effectLst>
            </a:endParaRPr>
          </a:p>
        </p:txBody>
      </p:sp>
      <p:pic>
        <p:nvPicPr>
          <p:cNvPr id="2" name="Picture 1" descr="pmss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835025"/>
            <a:ext cx="1819275" cy="1819275"/>
          </a:xfrm>
          <a:prstGeom prst="rect">
            <a:avLst/>
          </a:prstGeom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5706110" y="3802380"/>
            <a:ext cx="291909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2000" b="1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Alwin.K.J</a:t>
            </a:r>
            <a:endParaRPr lang="en-US" sz="2000" b="1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en-US" sz="2000" b="1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Adithyan Rajan</a:t>
            </a:r>
            <a:endParaRPr lang="en-US" sz="2000" b="1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en-US" sz="2000" b="1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Muhammed Suhail.A.P</a:t>
            </a:r>
            <a:endParaRPr lang="en-US" sz="2000" b="1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02205" y="695960"/>
            <a:ext cx="4565015" cy="4374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1393465" y="82970"/>
            <a:ext cx="222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bg1"/>
                </a:solidFill>
              </a:rPr>
              <a:t>ER Diagram</a:t>
            </a:r>
            <a:r>
              <a:rPr lang="en-GB" sz="2500" b="1"/>
              <a:t> </a:t>
            </a:r>
            <a:endParaRPr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1318810" y="86305"/>
            <a:ext cx="50739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Block Diagram of User login</a:t>
            </a:r>
            <a:endParaRPr b="1"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47412" y="802925"/>
            <a:ext cx="3849183" cy="41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8785" y="-62230"/>
            <a:ext cx="3625215" cy="5205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type="title"/>
          </p:nvPr>
        </p:nvSpPr>
        <p:spPr>
          <a:xfrm>
            <a:off x="1435980" y="86430"/>
            <a:ext cx="39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Block </a:t>
            </a:r>
            <a:r>
              <a:rPr lang="en-GB" b="1"/>
              <a:t>Diagram</a:t>
            </a:r>
            <a:r>
              <a:rPr lang="en-GB" b="1"/>
              <a:t> of PMSS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2425513" y="668813"/>
            <a:ext cx="4292975" cy="4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title"/>
          </p:nvPr>
        </p:nvSpPr>
        <p:spPr>
          <a:xfrm>
            <a:off x="880745" y="2285365"/>
            <a:ext cx="738314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Number Plate Detection and Character Detection</a:t>
            </a:r>
            <a:endParaRPr 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6860" y="2105660"/>
            <a:ext cx="4073525" cy="23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276225" y="1292225"/>
            <a:ext cx="407352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Original</a:t>
            </a:r>
            <a:r>
              <a:rPr lang="en-GB" b="1"/>
              <a:t> Image scene</a:t>
            </a:r>
            <a:endParaRPr b="1"/>
          </a:p>
        </p:txBody>
      </p:sp>
      <p:sp>
        <p:nvSpPr>
          <p:cNvPr id="145" name="Google Shape;145;p27"/>
          <p:cNvSpPr/>
          <p:nvPr/>
        </p:nvSpPr>
        <p:spPr>
          <a:xfrm>
            <a:off x="4450945" y="2976430"/>
            <a:ext cx="680700" cy="47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31171" y="2106405"/>
            <a:ext cx="3682037" cy="2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5789295" y="1292225"/>
            <a:ext cx="274066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Gray Scale scene of image</a:t>
            </a:r>
            <a:endParaRPr b="1"/>
          </a:p>
        </p:txBody>
      </p:sp>
      <p:sp>
        <p:nvSpPr>
          <p:cNvPr id="1" name="Text Box 0"/>
          <p:cNvSpPr txBox="1"/>
          <p:nvPr/>
        </p:nvSpPr>
        <p:spPr>
          <a:xfrm>
            <a:off x="1269365" y="109855"/>
            <a:ext cx="50215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bg1"/>
                </a:solidFill>
                <a:sym typeface="+mn-ea"/>
              </a:rPr>
              <a:t>Finding Possible Number Plates</a:t>
            </a:r>
            <a:r>
              <a:rPr lang="en-GB" b="1">
                <a:solidFill>
                  <a:schemeClr val="bg1"/>
                </a:solidFill>
                <a:sym typeface="+mn-ea"/>
              </a:rPr>
              <a:t> </a:t>
            </a:r>
            <a:endParaRPr lang="en-GB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77800" y="1234440"/>
            <a:ext cx="434149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Threshold Image of the scene</a:t>
            </a:r>
            <a:endParaRPr b="1"/>
          </a:p>
        </p:txBody>
      </p:sp>
      <p:sp>
        <p:nvSpPr>
          <p:cNvPr id="153" name="Google Shape;153;p28"/>
          <p:cNvSpPr/>
          <p:nvPr/>
        </p:nvSpPr>
        <p:spPr>
          <a:xfrm>
            <a:off x="4351885" y="2918645"/>
            <a:ext cx="680700" cy="47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6241415" y="1234440"/>
            <a:ext cx="185039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Threshold Image</a:t>
            </a:r>
            <a:endParaRPr b="1"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7800" y="1948180"/>
            <a:ext cx="4163695" cy="241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22215" y="1948180"/>
            <a:ext cx="3817620" cy="241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371475" y="1231265"/>
            <a:ext cx="436689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Finding Possible LP in Scene Step-1</a:t>
            </a:r>
            <a:endParaRPr b="1"/>
          </a:p>
        </p:txBody>
      </p:sp>
      <p:sp>
        <p:nvSpPr>
          <p:cNvPr id="162" name="Google Shape;162;p29"/>
          <p:cNvSpPr/>
          <p:nvPr/>
        </p:nvSpPr>
        <p:spPr>
          <a:xfrm>
            <a:off x="4500140" y="2915760"/>
            <a:ext cx="680700" cy="47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5693410" y="1231265"/>
            <a:ext cx="280543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Finding possible LP Step-2</a:t>
            </a:r>
            <a:endParaRPr b="1"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1475" y="1889125"/>
            <a:ext cx="3898265" cy="221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51999" y="1889310"/>
            <a:ext cx="3688196" cy="22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123190" y="1171575"/>
            <a:ext cx="403669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Found Possible Lp from scene</a:t>
            </a:r>
            <a:endParaRPr b="1"/>
          </a:p>
        </p:txBody>
      </p:sp>
      <p:sp>
        <p:nvSpPr>
          <p:cNvPr id="171" name="Google Shape;171;p30"/>
          <p:cNvSpPr/>
          <p:nvPr/>
        </p:nvSpPr>
        <p:spPr>
          <a:xfrm>
            <a:off x="4292265" y="2825590"/>
            <a:ext cx="680700" cy="47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5085235" y="1171595"/>
            <a:ext cx="352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Selecting Possible LP with </a:t>
            </a:r>
            <a:r>
              <a:rPr lang="en-GB" b="1"/>
              <a:t>Characters</a:t>
            </a:r>
            <a:endParaRPr b="1"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3670" y="1724025"/>
            <a:ext cx="4036695" cy="242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53965" y="1723390"/>
            <a:ext cx="3955415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6664985" y="2586645"/>
            <a:ext cx="892800" cy="347400"/>
          </a:xfrm>
          <a:prstGeom prst="frame">
            <a:avLst>
              <a:gd name="adj1" fmla="val 12500"/>
            </a:avLst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2425513" y="679608"/>
            <a:ext cx="4292975" cy="4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483570" y="2179060"/>
            <a:ext cx="8154000" cy="95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Find Possible Character String from possible Number plates</a:t>
            </a:r>
            <a:endParaRPr lang="en-GB" sz="2500" b="1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332600" y="3713900"/>
            <a:ext cx="3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443990" y="95885"/>
            <a:ext cx="211391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Introduction</a:t>
            </a:r>
            <a:r>
              <a:rPr lang="en-GB"/>
              <a:t> </a:t>
            </a:r>
            <a:endParaRPr lang="en-GB"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2425513" y="668813"/>
            <a:ext cx="4292975" cy="4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body" idx="1"/>
          </p:nvPr>
        </p:nvSpPr>
        <p:spPr>
          <a:xfrm>
            <a:off x="311700" y="110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>
                <a:solidFill>
                  <a:schemeClr val="dk1"/>
                </a:solidFill>
              </a:rPr>
              <a:t>PMM system project is developed to solve manual parking and its management worked by a security watchman and CCTV cameras. By using the PMS system the owner can fully automate the process such as monitoring vehicles, Recording individual videos &amp; images recording, notifying the owner/admin for unauthorized entry,assigning parking lot numbers to vehicles and managing the parking, and recording data and analyzing later.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2425513" y="668813"/>
            <a:ext cx="4292975" cy="4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112750" y="1169010"/>
            <a:ext cx="340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Cropping</a:t>
            </a:r>
            <a:r>
              <a:rPr lang="en-GB" sz="1600"/>
              <a:t> possible Number Plates from </a:t>
            </a:r>
            <a:r>
              <a:rPr lang="en-GB" sz="1600"/>
              <a:t>original</a:t>
            </a:r>
            <a:r>
              <a:rPr lang="en-GB" sz="1600"/>
              <a:t> scene</a:t>
            </a:r>
            <a:endParaRPr sz="1600"/>
          </a:p>
        </p:txBody>
      </p:sp>
      <p:sp>
        <p:nvSpPr>
          <p:cNvPr id="188" name="Google Shape;188;p32"/>
          <p:cNvSpPr/>
          <p:nvPr/>
        </p:nvSpPr>
        <p:spPr>
          <a:xfrm>
            <a:off x="3698800" y="2705025"/>
            <a:ext cx="680700" cy="47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9550" y="2571750"/>
            <a:ext cx="2590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57775" y="2382650"/>
            <a:ext cx="3625675" cy="10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5332600" y="3713900"/>
            <a:ext cx="3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32"/>
          <p:cNvSpPr txBox="1"/>
          <p:nvPr/>
        </p:nvSpPr>
        <p:spPr>
          <a:xfrm>
            <a:off x="5332585" y="1230605"/>
            <a:ext cx="282900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Converting Cropped</a:t>
            </a:r>
            <a:r>
              <a:rPr lang="en-GB" sz="1600"/>
              <a:t> Image into Threshold</a:t>
            </a:r>
            <a:r>
              <a:rPr lang="en-GB" sz="1600"/>
              <a:t> Image</a:t>
            </a:r>
            <a:endParaRPr lang="en-GB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2425513" y="668813"/>
            <a:ext cx="4292975" cy="42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9130" y="2471915"/>
            <a:ext cx="2442050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87530" y="2471915"/>
            <a:ext cx="238242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99655" y="2471915"/>
            <a:ext cx="236878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/>
          <p:nvPr/>
        </p:nvSpPr>
        <p:spPr>
          <a:xfrm>
            <a:off x="2821680" y="2721565"/>
            <a:ext cx="265800" cy="1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33"/>
          <p:cNvSpPr/>
          <p:nvPr/>
        </p:nvSpPr>
        <p:spPr>
          <a:xfrm>
            <a:off x="5601893" y="2721565"/>
            <a:ext cx="265800" cy="1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33"/>
          <p:cNvSpPr txBox="1"/>
          <p:nvPr/>
        </p:nvSpPr>
        <p:spPr>
          <a:xfrm>
            <a:off x="136250" y="1527695"/>
            <a:ext cx="440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Recognizing </a:t>
            </a:r>
            <a:r>
              <a:rPr lang="en-GB" sz="1600"/>
              <a:t>Characters</a:t>
            </a:r>
            <a:r>
              <a:rPr lang="en-GB" sz="1600"/>
              <a:t> from Number plate</a:t>
            </a:r>
            <a:endParaRPr sz="1600"/>
          </a:p>
        </p:txBody>
      </p:sp>
      <p:sp>
        <p:nvSpPr>
          <p:cNvPr id="203" name="Google Shape;203;p33"/>
          <p:cNvSpPr txBox="1"/>
          <p:nvPr/>
        </p:nvSpPr>
        <p:spPr>
          <a:xfrm>
            <a:off x="6081395" y="1527810"/>
            <a:ext cx="239903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Characters were </a:t>
            </a:r>
            <a:r>
              <a:rPr lang="en-GB" sz="1600"/>
              <a:t>found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66775" y="1551725"/>
            <a:ext cx="5210450" cy="327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832270" y="895955"/>
            <a:ext cx="730680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Print possible character found from </a:t>
            </a:r>
            <a:r>
              <a:rPr lang="en-GB" sz="1600" b="1"/>
              <a:t>original image</a:t>
            </a:r>
            <a:endParaRPr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1310640" y="95885"/>
            <a:ext cx="348488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Future</a:t>
            </a:r>
            <a:r>
              <a:rPr lang="en-GB" b="1"/>
              <a:t> </a:t>
            </a:r>
            <a:r>
              <a:rPr lang="en-GB" b="1"/>
              <a:t>Updates</a:t>
            </a:r>
            <a:endParaRPr b="1"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2425513" y="668813"/>
            <a:ext cx="4292975" cy="4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b="1">
                <a:solidFill>
                  <a:schemeClr val="dk1"/>
                </a:solidFill>
              </a:rPr>
              <a:t>★ Android application will be developed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b="1">
                <a:solidFill>
                  <a:schemeClr val="dk1"/>
                </a:solidFill>
              </a:rPr>
              <a:t>★ PMS system can be hosted in a server to increase quality and performance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b="1">
                <a:solidFill>
                  <a:schemeClr val="dk1"/>
                </a:solidFill>
              </a:rPr>
              <a:t>★ Parking lots or slots will be added in the near future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b="1">
                <a:solidFill>
                  <a:schemeClr val="dk1"/>
                </a:solidFill>
              </a:rPr>
              <a:t>★ Alarm System will be implemented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b="1">
                <a:solidFill>
                  <a:schemeClr val="dk1"/>
                </a:solidFill>
              </a:rPr>
              <a:t>★ WhatsApp BOT will be introduced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55750" y="555500"/>
            <a:ext cx="4032503" cy="4032503"/>
          </a:xfrm>
          <a:prstGeom prst="rect">
            <a:avLst/>
          </a:prstGeom>
          <a:noFill/>
          <a:ln>
            <a:noFill/>
          </a:ln>
          <a:effectLst>
            <a:outerShdw blurRad="1428750" algn="bl" rotWithShape="0">
              <a:srgbClr val="00FFFF"/>
            </a:outerShdw>
            <a:reflection endPos="1000" fadeDir="5400012" sy="-100000" algn="bl" rotWithShape="0"/>
          </a:effectLst>
        </p:spPr>
      </p:pic>
      <p:sp>
        <p:nvSpPr>
          <p:cNvPr id="223" name="Google Shape;223;p36"/>
          <p:cNvSpPr txBox="1"/>
          <p:nvPr>
            <p:ph type="title"/>
          </p:nvPr>
        </p:nvSpPr>
        <p:spPr>
          <a:xfrm>
            <a:off x="270400" y="40895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8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Pacifico" panose="00000500000000000000"/>
                <a:ea typeface="Pacifico" panose="00000500000000000000"/>
                <a:cs typeface="Pacifico" panose="00000500000000000000"/>
                <a:sym typeface="Pacifico" panose="00000500000000000000"/>
              </a:rPr>
              <a:t>Fin</a:t>
            </a:r>
            <a:endParaRPr i="1">
              <a:latin typeface="Pacifico" panose="00000500000000000000"/>
              <a:ea typeface="Pacifico" panose="00000500000000000000"/>
              <a:cs typeface="Pacifico" panose="00000500000000000000"/>
              <a:sym typeface="Pacifico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414780" y="95885"/>
            <a:ext cx="406209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Features of PMS System </a:t>
            </a:r>
            <a:endParaRPr b="1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2425513" y="668813"/>
            <a:ext cx="4292975" cy="4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body" idx="1"/>
          </p:nvPr>
        </p:nvSpPr>
        <p:spPr>
          <a:xfrm>
            <a:off x="311700" y="1152475"/>
            <a:ext cx="8520600" cy="3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Management of parking areas</a:t>
            </a:r>
            <a:endParaRPr sz="4325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Surveillance of the parking area and surroundings(only if allowed in pmss)</a:t>
            </a:r>
            <a:endParaRPr sz="4325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Recording vehicles traffic details</a:t>
            </a:r>
            <a:endParaRPr sz="4325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Monitoring and analysis of parking time</a:t>
            </a:r>
            <a:endParaRPr sz="4325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Allocation of parking space</a:t>
            </a:r>
            <a:endParaRPr sz="4325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Security</a:t>
            </a:r>
            <a:endParaRPr sz="4325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Monitoring unauthorized vehicles entry</a:t>
            </a:r>
            <a:endParaRPr sz="4325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Observe activities in the parking area</a:t>
            </a:r>
            <a:endParaRPr sz="4325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Telegram notification to the Owner(user)</a:t>
            </a:r>
            <a:endParaRPr sz="4325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325" b="1">
                <a:solidFill>
                  <a:schemeClr val="dk1"/>
                </a:solidFill>
              </a:rPr>
              <a:t>★ Broadcasting Parking lot number to the driver</a:t>
            </a:r>
            <a:r>
              <a:rPr lang="en-GB" sz="4325" b="1"/>
              <a:t> </a:t>
            </a:r>
            <a:endParaRPr sz="4325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406525" y="95885"/>
            <a:ext cx="355219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System Requirement  </a:t>
            </a:r>
            <a:endParaRPr b="1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2425513" y="668813"/>
            <a:ext cx="4292975" cy="4292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" name="Google Shape;75;p16"/>
          <p:cNvGraphicFramePr/>
          <p:nvPr/>
        </p:nvGraphicFramePr>
        <p:xfrm>
          <a:off x="910888" y="831025"/>
          <a:ext cx="7322225" cy="3429000"/>
        </p:xfrm>
        <a:graphic>
          <a:graphicData uri="http://schemas.openxmlformats.org/drawingml/2006/table">
            <a:tbl>
              <a:tblPr>
                <a:noFill/>
                <a:tableStyleId>{72A3312C-ECB2-43C6-BC20-BC396D028C3A}</a:tableStyleId>
              </a:tblPr>
              <a:tblGrid>
                <a:gridCol w="3702725"/>
                <a:gridCol w="36195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Processor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intel i5 or AMD Ryzen 5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RAM</a:t>
                      </a:r>
                      <a:endParaRPr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16 GB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Storage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500 GB  hard disk space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Graphics Card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2GB VRAM minimum 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Operating System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Windows 10 or higher operating system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Network Requirement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LAN</a:t>
                      </a:r>
                      <a:r>
                        <a:rPr lang="en-GB" b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/</a:t>
                      </a: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PAN</a:t>
                      </a:r>
                      <a:r>
                        <a:rPr lang="en-GB" b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/</a:t>
                      </a: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Local-</a:t>
                      </a: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Hotspot</a:t>
                      </a:r>
                      <a:r>
                        <a:rPr lang="en-GB" b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/</a:t>
                      </a: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Local Network HUB</a:t>
                      </a:r>
                      <a:endParaRPr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*(PMSS must be in the same network)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Camera(Input source)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IP-Camera or any other surveillance camera with IP-Cam support in same network</a:t>
                      </a:r>
                      <a:endParaRPr b="1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Environments </a:t>
                      </a:r>
                      <a:endParaRPr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Python 3.7 or above</a:t>
                      </a:r>
                      <a:endParaRPr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Android Device </a:t>
                      </a:r>
                      <a:endParaRPr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Android Mobile phone or Smart TV of Android version 7.0 or above</a:t>
                      </a:r>
                      <a:endParaRPr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387390" y="1172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Hardware </a:t>
            </a:r>
            <a:r>
              <a:rPr lang="en-GB" b="1"/>
              <a:t>Components</a:t>
            </a:r>
            <a:r>
              <a:rPr lang="en-GB" b="1"/>
              <a:t> </a:t>
            </a:r>
            <a:endParaRPr b="1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2425513" y="668813"/>
            <a:ext cx="4292975" cy="4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26925" y="673200"/>
            <a:ext cx="8660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 Cameras</a:t>
            </a:r>
            <a:r>
              <a:rPr lang="en-GB"/>
              <a:t>:</a:t>
            </a:r>
            <a:endParaRPr lang="en-GB"/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	The system requires cameras to capture images of vehicles. The</a:t>
            </a:r>
            <a:endParaRPr lang="en-GB"/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cameras can be IP cameras or surveillance cameras, and they must be</a:t>
            </a:r>
            <a:endParaRPr lang="en-GB"/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compatible with the system software. The camera should have a high</a:t>
            </a:r>
            <a:endParaRPr lang="en-GB"/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resolution to ensure that the license plate numbers are clear and legible.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17"/>
          <p:cNvSpPr txBox="1"/>
          <p:nvPr/>
        </p:nvSpPr>
        <p:spPr>
          <a:xfrm>
            <a:off x="226925" y="1906100"/>
            <a:ext cx="825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Network:</a:t>
            </a:r>
            <a:endParaRPr b="1"/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system requires a network connection to transfer data from</a:t>
            </a:r>
            <a:endParaRPr lang="en-GB"/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the cameras to the computer. The network should be stable and have high</a:t>
            </a:r>
            <a:endParaRPr lang="en-GB"/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bandwidth to ensure that the data transfer is fast and reliable.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17"/>
          <p:cNvSpPr txBox="1"/>
          <p:nvPr/>
        </p:nvSpPr>
        <p:spPr>
          <a:xfrm>
            <a:off x="226925" y="3168200"/>
            <a:ext cx="8151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Android Device: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System requires an android smart Tv or mobile phone</a:t>
            </a:r>
            <a:endParaRPr lang="en-GB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broadcast the parking lot number to the vehicle or its driver</a:t>
            </a:r>
            <a:endParaRPr lang="en-GB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384330" y="96595"/>
            <a:ext cx="31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PMS SYSTEM GUI</a:t>
            </a:r>
            <a:endParaRPr lang="en-GB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21188" y="867575"/>
            <a:ext cx="6501625" cy="41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1329055" y="90170"/>
            <a:ext cx="368808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 b="1"/>
              <a:t>Telegram Notification </a:t>
            </a:r>
            <a:endParaRPr sz="2400" b="1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28620" y="706120"/>
            <a:ext cx="3916680" cy="4239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2425513" y="668813"/>
            <a:ext cx="4292975" cy="4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1356995" y="95885"/>
            <a:ext cx="464947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 b="1"/>
              <a:t>Android Broadcasting App</a:t>
            </a:r>
            <a:endParaRPr sz="2400" b="1"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2"/>
          <a:srcRect t="169" b="159"/>
          <a:stretch>
            <a:fillRect/>
          </a:stretch>
        </p:blipFill>
        <p:spPr>
          <a:xfrm>
            <a:off x="3521710" y="669290"/>
            <a:ext cx="2193290" cy="4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1327785" y="70485"/>
            <a:ext cx="340360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bg1"/>
                </a:solidFill>
              </a:rPr>
              <a:t>Database Storage</a:t>
            </a:r>
            <a:endParaRPr sz="2400" b="1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bg1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02800" y="958100"/>
            <a:ext cx="6784502" cy="3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2986</Words>
  <Application>WPS Presentation</Application>
  <PresentationFormat/>
  <Paragraphs>144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SimSun</vt:lpstr>
      <vt:lpstr>Wingdings</vt:lpstr>
      <vt:lpstr>Arial</vt:lpstr>
      <vt:lpstr>Times New Roman</vt:lpstr>
      <vt:lpstr>Microsoft YaHei</vt:lpstr>
      <vt:lpstr>Arial Unicode MS</vt:lpstr>
      <vt:lpstr>Pacifico</vt:lpstr>
      <vt:lpstr>Adobe Caslon Pro Bold</vt:lpstr>
      <vt:lpstr>Adobe Devanagari</vt:lpstr>
      <vt:lpstr>Adobe Fan Heiti Std B</vt:lpstr>
      <vt:lpstr>Adobe Garamond Pro Bold</vt:lpstr>
      <vt:lpstr>Adobe Garamond Pro</vt:lpstr>
      <vt:lpstr>Adobe Hebrew</vt:lpstr>
      <vt:lpstr>Adobe Gothic Std B</vt:lpstr>
      <vt:lpstr>Algerian</vt:lpstr>
      <vt:lpstr>Agency FB</vt:lpstr>
      <vt:lpstr>Arial Black</vt:lpstr>
      <vt:lpstr>Communications and Dialogues</vt:lpstr>
      <vt:lpstr>Parking Management &amp; Security System</vt:lpstr>
      <vt:lpstr>Introduction </vt:lpstr>
      <vt:lpstr>Features of PMS System </vt:lpstr>
      <vt:lpstr>System Requirement  </vt:lpstr>
      <vt:lpstr>Hardware Components </vt:lpstr>
      <vt:lpstr>PMS SYSTEM GUI</vt:lpstr>
      <vt:lpstr>Telegram Notification </vt:lpstr>
      <vt:lpstr>Android Broadcasting App</vt:lpstr>
      <vt:lpstr>PowerPoint 演示文稿</vt:lpstr>
      <vt:lpstr>PowerPoint 演示文稿</vt:lpstr>
      <vt:lpstr>Block Diagram of User login</vt:lpstr>
      <vt:lpstr>Block Diagram of PMSS</vt:lpstr>
      <vt:lpstr>Number Plate Detection and Character Detection</vt:lpstr>
      <vt:lpstr>Finding Possible Number Plates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Updates</vt:lpstr>
      <vt:lpstr>Fin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Management &amp; Security System</dc:title>
  <dc:creator/>
  <cp:lastModifiedBy>USSER</cp:lastModifiedBy>
  <cp:revision>5</cp:revision>
  <dcterms:created xsi:type="dcterms:W3CDTF">2023-03-31T19:35:37Z</dcterms:created>
  <dcterms:modified xsi:type="dcterms:W3CDTF">2023-03-31T20:06:44Z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0777B29C392644DBB88F9E9E15151C42</vt:lpwstr>
  </property>
  <property fmtid="{D5CDD505-2E9C-101B-9397-08002B2CF9AE}" pid="3" name="KSOProductBuildVer">
    <vt:lpwstr>1033-11.2.0.11516</vt:lpwstr>
  </property>
</Properties>
</file>